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339" y="-23865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Ürün Nasıl Eklenir?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8544" y="1833354"/>
            <a:ext cx="6010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Ürün Ekleme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Ürün Düzenleme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Ürün Gruplama</a:t>
            </a:r>
          </a:p>
        </p:txBody>
      </p:sp>
      <p:pic>
        <p:nvPicPr>
          <p:cNvPr id="1026" name="Picture 2" descr="https://www.hybris.com/medias/sys_master/downloads/downloads/8804328046622/banner-commerce-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2755319"/>
            <a:ext cx="6114288" cy="32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5552"/>
            <a:ext cx="8596668" cy="1320800"/>
          </a:xfrm>
        </p:spPr>
        <p:txBody>
          <a:bodyPr>
            <a:normAutofit/>
          </a:bodyPr>
          <a:lstStyle/>
          <a:p>
            <a:r>
              <a:rPr lang="tr-TR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Ürün Nasıl Düzenlenir?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885952"/>
            <a:ext cx="460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Ürün Yönetimi &gt; Ürünleri Düzenle </a:t>
            </a:r>
            <a:r>
              <a:rPr lang="tr-TR" dirty="0"/>
              <a:t>seçilir.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3" y="1345953"/>
            <a:ext cx="8285829" cy="53532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20653" y="1637021"/>
            <a:ext cx="743755" cy="163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2538941" y="2070608"/>
            <a:ext cx="798619" cy="14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89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0" y="368613"/>
            <a:ext cx="7477139" cy="299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7059067" y="1534772"/>
            <a:ext cx="737456" cy="18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5" y="3752233"/>
            <a:ext cx="5486361" cy="26424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4943" y="18288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38722" y="1096320"/>
            <a:ext cx="2546048" cy="1313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Açılan sayfada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Düzenle</a:t>
            </a:r>
            <a:r>
              <a:rPr lang="tr-TR" sz="1400" dirty="0">
                <a:solidFill>
                  <a:schemeClr val="tx1"/>
                </a:solidFill>
              </a:rPr>
              <a:t> butonu seçilerek bilgiler düzenlenir ve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Kaydet</a:t>
            </a:r>
            <a:r>
              <a:rPr lang="tr-TR" sz="1400" dirty="0">
                <a:solidFill>
                  <a:schemeClr val="tx1"/>
                </a:solidFill>
              </a:rPr>
              <a:t>’e tıklanır. </a:t>
            </a:r>
            <a:endParaRPr lang="tr-TR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0419" y="3637679"/>
            <a:ext cx="421323" cy="39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18755" y="4183944"/>
            <a:ext cx="2169797" cy="1313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Daha detaylı bir şekilde düzeltilecekse </a:t>
            </a:r>
            <a:br>
              <a:rPr lang="tr-TR" sz="1400" dirty="0">
                <a:solidFill>
                  <a:schemeClr val="tx1"/>
                </a:solidFill>
              </a:rPr>
            </a:b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Detaylı Düzenleme </a:t>
            </a:r>
            <a:r>
              <a:rPr lang="tr-TR" sz="1400" dirty="0">
                <a:solidFill>
                  <a:schemeClr val="tx1"/>
                </a:solidFill>
              </a:rPr>
              <a:t>seçilir.</a:t>
            </a:r>
          </a:p>
        </p:txBody>
      </p:sp>
      <p:sp>
        <p:nvSpPr>
          <p:cNvPr id="12" name="Oval 11"/>
          <p:cNvSpPr/>
          <p:nvPr/>
        </p:nvSpPr>
        <p:spPr>
          <a:xfrm>
            <a:off x="3602754" y="6039717"/>
            <a:ext cx="850373" cy="169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40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78" y="966216"/>
            <a:ext cx="8596668" cy="1320800"/>
          </a:xfrm>
        </p:spPr>
        <p:txBody>
          <a:bodyPr>
            <a:normAutofit/>
          </a:bodyPr>
          <a:lstStyle/>
          <a:p>
            <a:r>
              <a:rPr lang="tr-TR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02050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0976" y="-79897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Ürün Nasıl Eklenir?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1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 Oluşturma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946" y="813548"/>
            <a:ext cx="731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Ürün eklemek için ilk öncelikle ürünü ekleyeceğimiz grup oluşturulur.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976" y="1218027"/>
            <a:ext cx="46490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900" b="1" dirty="0">
                <a:solidFill>
                  <a:schemeClr val="accent2">
                    <a:lumMod val="50000"/>
                  </a:schemeClr>
                </a:solidFill>
              </a:rPr>
              <a:t>Ürün Yönetimi &gt; Ürünleri Grupla </a:t>
            </a:r>
            <a:r>
              <a:rPr lang="tr-TR" dirty="0"/>
              <a:t>seçilir.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82" y="1625530"/>
            <a:ext cx="7698570" cy="49508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87388" y="1843986"/>
            <a:ext cx="621572" cy="2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487388" y="2947436"/>
            <a:ext cx="685580" cy="2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459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493"/>
            <a:ext cx="5829649" cy="465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2459">
            <a:off x="3691357" y="3014699"/>
            <a:ext cx="1177791" cy="8396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356" y="2990088"/>
            <a:ext cx="1241519" cy="210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Rounded Rectangle 15"/>
          <p:cNvSpPr/>
          <p:nvPr/>
        </p:nvSpPr>
        <p:spPr>
          <a:xfrm>
            <a:off x="743015" y="144125"/>
            <a:ext cx="2708261" cy="1146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Açılan ekranda ekranın boş olan kısmına farenin sağ tuşuyla tıklanır ve Yeni Grup seçilir.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0699" y="938341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77" y="395478"/>
            <a:ext cx="3943971" cy="29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6071965" y="37592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63456" y="938341"/>
            <a:ext cx="2828544" cy="1411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Oluşturacağınız grup adı yazılır. 4 dil çevirisi için 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Google Translate ile çevir </a:t>
            </a:r>
            <a:r>
              <a:rPr lang="tr-TR" sz="1200" dirty="0">
                <a:solidFill>
                  <a:schemeClr val="tx1"/>
                </a:solidFill>
              </a:rPr>
              <a:t>butonuna tıklanır.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Oluştur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butonu seçerek oluşturulur.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933" y="4082871"/>
            <a:ext cx="4397796" cy="198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6130440" y="3687141"/>
            <a:ext cx="484632" cy="438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80353" y="4951108"/>
            <a:ext cx="2225040" cy="818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Grubumuz hazır.</a:t>
            </a:r>
          </a:p>
        </p:txBody>
      </p:sp>
    </p:spTree>
    <p:extLst>
      <p:ext uri="{BB962C8B-B14F-4D97-AF65-F5344CB8AC3E}">
        <p14:creationId xmlns:p14="http://schemas.microsoft.com/office/powerpoint/2010/main" val="47880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243" y="456077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 Grup Oluşturma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1" y="2041718"/>
            <a:ext cx="4311946" cy="348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667635" y="1392647"/>
            <a:ext cx="2546048" cy="1313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Alt Grup Oluşturmak istediğiniz grubun üzerine sağ tıklanır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Yeni Grup </a:t>
            </a:r>
            <a:r>
              <a:rPr lang="tr-TR" sz="1400" dirty="0">
                <a:solidFill>
                  <a:schemeClr val="tx1"/>
                </a:solidFill>
              </a:rPr>
              <a:t>seçilir.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88" y="1605559"/>
            <a:ext cx="47720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9229413" y="2374769"/>
            <a:ext cx="2828544" cy="14116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</a:rPr>
              <a:t>Oluşturacağınız alt grup adı yazılır. 4 dil çevirisi için 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Google Translate ile çevir </a:t>
            </a:r>
            <a:r>
              <a:rPr lang="tr-TR" sz="1200" dirty="0">
                <a:solidFill>
                  <a:schemeClr val="tx1"/>
                </a:solidFill>
              </a:rPr>
              <a:t>butonuna tıklanır.</a:t>
            </a:r>
          </a:p>
          <a:p>
            <a:pPr algn="ctr"/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Oluştur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butonu seçerek oluşturulur.</a:t>
            </a:r>
          </a:p>
        </p:txBody>
      </p:sp>
      <p:sp>
        <p:nvSpPr>
          <p:cNvPr id="12" name="Oval 11"/>
          <p:cNvSpPr/>
          <p:nvPr/>
        </p:nvSpPr>
        <p:spPr>
          <a:xfrm>
            <a:off x="150989" y="1605559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461147" y="1378483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508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63" y="975147"/>
            <a:ext cx="8115100" cy="5294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81" y="491220"/>
            <a:ext cx="9514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Gruplarımız eklendikten sonra Ürün eklemek için </a:t>
            </a:r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Ürün Yönetimi &gt; Yeni Ürün Ekle </a:t>
            </a:r>
            <a:r>
              <a:rPr lang="tr-TR" sz="1600" dirty="0"/>
              <a:t>butonuna tıklanır.</a:t>
            </a:r>
          </a:p>
        </p:txBody>
      </p:sp>
      <p:sp>
        <p:nvSpPr>
          <p:cNvPr id="7" name="Oval 6"/>
          <p:cNvSpPr/>
          <p:nvPr/>
        </p:nvSpPr>
        <p:spPr>
          <a:xfrm>
            <a:off x="2474933" y="1271016"/>
            <a:ext cx="899203" cy="35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091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4" y="162108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Karşınıza çıkan ekranda ürününüze uygun kategori seçilerek </a:t>
            </a:r>
            <a:r>
              <a:rPr lang="tr-TR" sz="2000" b="1" dirty="0">
                <a:solidFill>
                  <a:schemeClr val="accent2">
                    <a:lumMod val="50000"/>
                  </a:schemeClr>
                </a:solidFill>
              </a:rPr>
              <a:t>Devam Et</a:t>
            </a:r>
            <a:r>
              <a:rPr lang="tr-TR" sz="1800" dirty="0">
                <a:solidFill>
                  <a:schemeClr val="tx1"/>
                </a:solidFill>
              </a:rPr>
              <a:t> butonuna tıklanır.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959104"/>
            <a:ext cx="9652604" cy="572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36605" y="4957064"/>
            <a:ext cx="743755" cy="163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3973679" y="3739896"/>
            <a:ext cx="1576729" cy="14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5891741" y="4957064"/>
            <a:ext cx="1030267" cy="163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81387" y="2542032"/>
            <a:ext cx="2765917" cy="315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156448" y="2160589"/>
            <a:ext cx="2569464" cy="83864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>
                <a:solidFill>
                  <a:schemeClr val="accent2">
                    <a:lumMod val="50000"/>
                  </a:schemeClr>
                </a:solidFill>
              </a:rPr>
              <a:t>NOT: Dilerseniz Kategorinize daha hızlı ulaşabilirsiniz. Kategori adı yazılarak ürününüze uygun kategori seçildikten sonra </a:t>
            </a:r>
            <a:r>
              <a:rPr lang="tr-TR" sz="1100" b="1" dirty="0">
                <a:solidFill>
                  <a:schemeClr val="accent2">
                    <a:lumMod val="50000"/>
                  </a:schemeClr>
                </a:solidFill>
              </a:rPr>
              <a:t>Devam Et </a:t>
            </a:r>
            <a:r>
              <a:rPr lang="tr-TR" sz="1100" dirty="0">
                <a:solidFill>
                  <a:schemeClr val="accent2">
                    <a:lumMod val="50000"/>
                  </a:schemeClr>
                </a:solidFill>
              </a:rPr>
              <a:t>butonuna tıklanır.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1007" y="2479659"/>
            <a:ext cx="2021236" cy="213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1863" y="2391414"/>
            <a:ext cx="19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Tekstil Makinaları</a:t>
            </a:r>
          </a:p>
        </p:txBody>
      </p:sp>
    </p:spTree>
    <p:extLst>
      <p:ext uri="{BB962C8B-B14F-4D97-AF65-F5344CB8AC3E}">
        <p14:creationId xmlns:p14="http://schemas.microsoft.com/office/powerpoint/2010/main" val="176161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3" y="192962"/>
            <a:ext cx="8596668" cy="1320800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chemeClr val="tx1"/>
                </a:solidFill>
              </a:rPr>
              <a:t>Açılan sayfada ürününüzle ilgili detaylı bilgiler doldurulur. Ürün eklerken </a:t>
            </a:r>
            <a:r>
              <a:rPr lang="tr-TR" sz="1500" b="1" dirty="0">
                <a:solidFill>
                  <a:schemeClr val="accent2">
                    <a:lumMod val="50000"/>
                  </a:schemeClr>
                </a:solidFill>
              </a:rPr>
              <a:t>Orjinal Ürün Adı, Kısa Bilgi ve Anahtar Kelimeler</a:t>
            </a:r>
            <a:r>
              <a:rPr lang="tr-TR" sz="1400" dirty="0">
                <a:solidFill>
                  <a:schemeClr val="tx1"/>
                </a:solidFill>
              </a:rPr>
              <a:t>’in detaylı yazılması ürününüzün ön plana çıkması açısından çok önemlidir.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853362"/>
            <a:ext cx="7077693" cy="59043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31953" y="1946107"/>
            <a:ext cx="2059303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Ürün Adı yazılır.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30000" y="2097567"/>
            <a:ext cx="1901953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24939" y="2405124"/>
            <a:ext cx="2761487" cy="4953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Ürün Kodu girilir. Ürün kodunuz yok ise boş bırakılır. Globalpiyasa otomatik ürün kodu tanımlar.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85416" y="2587889"/>
            <a:ext cx="1957233" cy="18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886201" y="3941064"/>
            <a:ext cx="4745735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Ürününüzün resmi eklenir. Dilerseniz birden fazla resim ekleyebilirsiniz. </a:t>
            </a:r>
            <a:r>
              <a:rPr lang="tr-TR" sz="1200" b="1" dirty="0"/>
              <a:t>NOT: </a:t>
            </a:r>
            <a:r>
              <a:rPr lang="tr-TR" sz="1200" dirty="0"/>
              <a:t>resminizi sürükleyerek de ekleyebilirsiniz.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984248" y="4235409"/>
            <a:ext cx="1901953" cy="1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526610" y="2094519"/>
            <a:ext cx="342" cy="149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102257" y="5306681"/>
            <a:ext cx="3376767" cy="2834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150 karakterlik Kısa Bilgi yazabilirsiniz.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00304" y="5458141"/>
            <a:ext cx="1901953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942955" y="5741605"/>
            <a:ext cx="4444629" cy="10160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Aramalarda ürününüzün kolay bulunmasını sağlayan kelimeleri virgülle ayırarak yazabilirsiniz. </a:t>
            </a:r>
            <a:r>
              <a:rPr lang="tr-TR" sz="1100" b="1" dirty="0"/>
              <a:t>Örneğin;</a:t>
            </a:r>
            <a:r>
              <a:rPr lang="tr-TR" sz="1100" dirty="0"/>
              <a:t> Kabinli İplik Temizleme Makinası, tekstil makinaları, iplik makinaları, iplik makineleri, kabinli makine, index makine, iplik temizleme makineleri, 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041002" y="6141119"/>
            <a:ext cx="1901953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6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46152" y="655904"/>
            <a:ext cx="1901953" cy="609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07008" y="1133856"/>
            <a:ext cx="3621024" cy="1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" y="0"/>
            <a:ext cx="6753225" cy="6858000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6412886" y="182523"/>
            <a:ext cx="2059303" cy="1068325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Ürününüzle ilgili video varsa linki(URL) veya Embed kodu girilir Önizle diyerek video görüntülenir.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92644" y="744702"/>
            <a:ext cx="1901953" cy="6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583574" y="1335113"/>
            <a:ext cx="2690428" cy="790448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tr-TR" sz="1100" b="1" dirty="0"/>
              <a:t>Ürünün daha kolay bulunabilmesi ve daha fazla alıcı sağlamak için </a:t>
            </a:r>
            <a:br>
              <a:rPr lang="tr-TR" sz="1100" b="1" dirty="0"/>
            </a:br>
            <a:r>
              <a:rPr lang="tr-TR" sz="1100" b="1" dirty="0"/>
              <a:t>ürün özellikleri girilir.</a:t>
            </a:r>
            <a:br>
              <a:rPr lang="tr-TR" sz="1100" b="1" dirty="0"/>
            </a:br>
            <a:r>
              <a:rPr lang="tr-TR" sz="1100" b="1" dirty="0"/>
              <a:t>Örneğin; Renk : Kırmızı, Siyah, Mavi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0288" y="1631442"/>
            <a:ext cx="19841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754112" y="3283679"/>
            <a:ext cx="1973486" cy="790448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tr-TR" sz="1100" b="1" dirty="0"/>
              <a:t>Ürünün varsa detaylı bilgisi yazılır.</a:t>
            </a:r>
          </a:p>
        </p:txBody>
      </p:sp>
      <p:cxnSp>
        <p:nvCxnSpPr>
          <p:cNvPr id="48" name="Straight Connector 47"/>
          <p:cNvCxnSpPr>
            <a:endCxn id="47" idx="1"/>
          </p:cNvCxnSpPr>
          <p:nvPr/>
        </p:nvCxnSpPr>
        <p:spPr>
          <a:xfrm flipV="1">
            <a:off x="6722456" y="3678903"/>
            <a:ext cx="103165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715494" y="5935119"/>
            <a:ext cx="2690428" cy="790448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tr-TR" sz="1100" b="1" dirty="0"/>
              <a:t>Daha önceden eklemiş olduğumuz grup seçilerek </a:t>
            </a:r>
            <a:r>
              <a:rPr lang="tr-TR" sz="1100" b="1" dirty="0">
                <a:solidFill>
                  <a:schemeClr val="accent2">
                    <a:lumMod val="50000"/>
                  </a:schemeClr>
                </a:solidFill>
              </a:rPr>
              <a:t>Kaydet</a:t>
            </a:r>
            <a:r>
              <a:rPr lang="tr-TR" sz="1100" b="1" dirty="0"/>
              <a:t>’e tıklanır ve ürünümüz aktif olarak yayınlanır.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777072" y="6295456"/>
            <a:ext cx="19841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5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1622" y="975360"/>
            <a:ext cx="3794500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70" y="975360"/>
            <a:ext cx="6967128" cy="376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87479" y="3999381"/>
            <a:ext cx="1293265" cy="124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0" y="636589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539306" y="636589"/>
            <a:ext cx="484632" cy="454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09056" y="3260461"/>
            <a:ext cx="3099719" cy="1313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Karşımıza çıkan ekranda eklediğimiz ürünü hızlıca yayında görmek için </a:t>
            </a:r>
            <a:r>
              <a:rPr lang="tr-TR" sz="1400" b="1" dirty="0">
                <a:solidFill>
                  <a:schemeClr val="accent2">
                    <a:lumMod val="50000"/>
                  </a:schemeClr>
                </a:solidFill>
              </a:rPr>
              <a:t>Ürünü Yayında Gör </a:t>
            </a:r>
            <a:r>
              <a:rPr lang="tr-TR" sz="1400" dirty="0">
                <a:solidFill>
                  <a:schemeClr val="tx1"/>
                </a:solidFill>
              </a:rPr>
              <a:t>butonu seçilir.</a:t>
            </a:r>
          </a:p>
        </p:txBody>
      </p:sp>
      <p:sp>
        <p:nvSpPr>
          <p:cNvPr id="12" name="Oval 11"/>
          <p:cNvSpPr/>
          <p:nvPr/>
        </p:nvSpPr>
        <p:spPr>
          <a:xfrm>
            <a:off x="8598892" y="3602800"/>
            <a:ext cx="999787" cy="137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9828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365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Karşınıza çıkan ekranda ürününüze uygun kategori seçilerek Devam Et butonuna tıklanır.</vt:lpstr>
      <vt:lpstr>Açılan sayfada ürününüzle ilgili detaylı bilgiler doldurulur. Ürün eklerken Orjinal Ürün Adı, Kısa Bilgi ve Anahtar Kelimeler’in detaylı yazılması ürününüzün ön plana çıkması açısından çok önemlidir.</vt:lpstr>
      <vt:lpstr>PowerPoint Presentation</vt:lpstr>
      <vt:lpstr>PowerPoint Presentation</vt:lpstr>
      <vt:lpstr>Ürün Nasıl Düzenlenir?</vt:lpstr>
      <vt:lpstr>PowerPoint Presentation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</cp:revision>
  <dcterms:created xsi:type="dcterms:W3CDTF">2016-04-12T07:33:31Z</dcterms:created>
  <dcterms:modified xsi:type="dcterms:W3CDTF">2016-04-12T12:01:22Z</dcterms:modified>
</cp:coreProperties>
</file>