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0" y="347513"/>
            <a:ext cx="4643358" cy="580978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497155" y="3252405"/>
            <a:ext cx="7766936" cy="290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 KULLANIMI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Çekmeceye Aday Ekleme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Adayı Çekmecede Görüntüleme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 Tanımlama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 İsmini Değiştirme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tr-TR" sz="14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Çekmeceye Yetkili Ekleme</a:t>
            </a:r>
          </a:p>
        </p:txBody>
      </p:sp>
    </p:spTree>
    <p:extLst>
      <p:ext uri="{BB962C8B-B14F-4D97-AF65-F5344CB8AC3E}">
        <p14:creationId xmlns:p14="http://schemas.microsoft.com/office/powerpoint/2010/main" val="378763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30" y="417576"/>
            <a:ext cx="8596668" cy="132080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Açılan sayfada Çekmece Adı değiştirilerek </a:t>
            </a:r>
            <a:r>
              <a:rPr lang="tr-TR" sz="2000" b="1" dirty="0">
                <a:solidFill>
                  <a:schemeClr val="tx1"/>
                </a:solidFill>
              </a:rPr>
              <a:t>Çekmece Bilgilerini Güncelle </a:t>
            </a:r>
            <a:r>
              <a:rPr lang="tr-TR" sz="2000" dirty="0">
                <a:solidFill>
                  <a:schemeClr val="tx1"/>
                </a:solidFill>
              </a:rPr>
              <a:t>butonuna tıklanır ve çekmece adı güncellenir.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04" y="1312835"/>
            <a:ext cx="7764972" cy="54445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1035412">
            <a:off x="3587290" y="2782976"/>
            <a:ext cx="1114974" cy="308130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20462068">
            <a:off x="8737601" y="4249068"/>
            <a:ext cx="1374938" cy="349430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52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82" y="371856"/>
            <a:ext cx="8596668" cy="13208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Çekmeceye Yetkili Ekleme</a:t>
            </a: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Çekmeceler sekmesinden yetkiliyi eklemek istediğiniz çekmece seçilir. Yeni Kullanıcı Ekle butonuna tıklanır.</a:t>
            </a: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507149"/>
            <a:ext cx="7266392" cy="512668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407954">
            <a:off x="8509816" y="5758948"/>
            <a:ext cx="2044563" cy="641691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96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802" y="225552"/>
            <a:ext cx="8596668" cy="13208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Karşımıza çıkan ekrandaki bilgiler doldurularak Kaydet butonuna tıklanır ve çekmece yetkilisi tanımlanmış olur.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02" y="1267203"/>
            <a:ext cx="7715795" cy="54707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1889323">
            <a:off x="2218800" y="3865748"/>
            <a:ext cx="1469709" cy="552839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50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İlanınıza başvuran uygun adayları veya çekmecenizde bulundurmak istediğiniz adayları çekmecenize kopyalayabilirsiniz. Böylece incelediğiniz adayları bulmak sizin için daha kolay olacaktır.</a:t>
            </a:r>
            <a:endParaRPr lang="tr-T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" y="1671121"/>
            <a:ext cx="5766917" cy="491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anythingfiling.com/wp-content/uploads/2011/11/filing-draw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39" y="2677097"/>
            <a:ext cx="2019300" cy="2266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4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0" y="170688"/>
            <a:ext cx="8596668" cy="13208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Çekmeceye Aday Ekleme</a:t>
            </a: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Başvuru İşlemleri &gt; Başvuru Veritabanı sekmesi açılır.</a:t>
            </a:r>
            <a:b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İlanınınıza başvuru yapan uygun aday seçilir.</a:t>
            </a: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43" y="1352424"/>
            <a:ext cx="6193225" cy="5204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918268" y="3291840"/>
            <a:ext cx="4590288" cy="1709928"/>
          </a:xfrm>
          <a:prstGeom prst="rect">
            <a:avLst/>
          </a:prstGeom>
          <a:solidFill>
            <a:srgbClr val="FFC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Left Arrow 3"/>
          <p:cNvSpPr/>
          <p:nvPr/>
        </p:nvSpPr>
        <p:spPr>
          <a:xfrm rot="19801777">
            <a:off x="3808349" y="2930736"/>
            <a:ext cx="1206845" cy="266855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88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98186" cy="132080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Açılan sayfadan alt kısımda bulunan</a:t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b="1" dirty="0">
                <a:solidFill>
                  <a:schemeClr val="tx1"/>
                </a:solidFill>
              </a:rPr>
              <a:t>«Çekmece Seçiniz»</a:t>
            </a:r>
            <a:r>
              <a:rPr lang="tr-TR" sz="2000" dirty="0">
                <a:solidFill>
                  <a:schemeClr val="tx1"/>
                </a:solidFill>
              </a:rPr>
              <a:t>’den Yeni Çekmece seçilir ve </a:t>
            </a:r>
            <a:r>
              <a:rPr lang="tr-TR" sz="2000" b="1" dirty="0">
                <a:solidFill>
                  <a:schemeClr val="tx1"/>
                </a:solidFill>
              </a:rPr>
              <a:t>«Seçimi Uygula» </a:t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>butonuna tıklayarak adayınız çekmeceye eklenmiş olur.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15" y="1828800"/>
            <a:ext cx="5658864" cy="4946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708155"/>
            <a:ext cx="4188905" cy="22758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8851744">
            <a:off x="6596252" y="303913"/>
            <a:ext cx="641197" cy="335595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0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1186"/>
            <a:ext cx="8596668" cy="999744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Adayı Çekmecede Görüntüleme</a:t>
            </a: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Çekmeceler &gt; Çekmeceler butonuna tıklanır.</a:t>
            </a: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5" y="1537208"/>
            <a:ext cx="7595506" cy="523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95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41" y="630507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Eklemiş olduğunuz çekmece seçilerek adayınıza ulaşabilirsiniz.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1" y="1154333"/>
            <a:ext cx="8068982" cy="545677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2672642">
            <a:off x="1164128" y="3728656"/>
            <a:ext cx="1114974" cy="308130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203704" y="4069080"/>
            <a:ext cx="5971032" cy="225147"/>
          </a:xfrm>
          <a:prstGeom prst="rect">
            <a:avLst/>
          </a:prstGeom>
          <a:solidFill>
            <a:srgbClr val="FFC000">
              <a:alpha val="5098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278250" y="4069080"/>
            <a:ext cx="839854" cy="22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7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58" y="280416"/>
            <a:ext cx="8596668" cy="13208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 Tanımlama</a:t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Çekmeceler &gt; Çekmeceler seçilir. Çekmece Oluştur butonuna tıklanır.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1854"/>
            <a:ext cx="7987655" cy="538040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122817">
            <a:off x="8517549" y="2429186"/>
            <a:ext cx="1793416" cy="495201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09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50" y="344994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Çekmece Adı girilir ve Kaydet butonuna tıklanarak oluşturmak istediğiniz çekmece tanımlanmış olur.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50" y="993954"/>
            <a:ext cx="8394342" cy="56878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9289287">
            <a:off x="2446707" y="5451603"/>
            <a:ext cx="1786234" cy="493637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37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94" y="272754"/>
            <a:ext cx="8596668" cy="13208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 İsmini Değiştirme</a:t>
            </a: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8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Çekmeceler &gt; Çekmeceler </a:t>
            </a:r>
            <a:r>
              <a:rPr lang="tr-TR" sz="16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sekmesi seçilir.</a:t>
            </a:r>
            <a:br>
              <a:rPr lang="tr-TR" sz="16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1600" b="1" dirty="0">
                <a:solidFill>
                  <a:schemeClr val="tx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Düzenlemek istediğiniz çekmecenin sağ kısmında bulunan Düzenle ikonuna tıklanır.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81" y="1655064"/>
            <a:ext cx="7093767" cy="478497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440119">
            <a:off x="7473488" y="3994072"/>
            <a:ext cx="1114974" cy="308130"/>
          </a:xfrm>
          <a:prstGeom prst="leftArrow">
            <a:avLst>
              <a:gd name="adj1" fmla="val 37553"/>
              <a:gd name="adj2" fmla="val 85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7223760" y="4206240"/>
            <a:ext cx="228600" cy="21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6184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106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PowerPoint Presentation</vt:lpstr>
      <vt:lpstr>İlanınıza başvuran uygun adayları veya çekmecenizde bulundurmak istediğiniz adayları çekmecenize kopyalayabilirsiniz. Böylece incelediğiniz adayları bulmak sizin için daha kolay olacaktır.</vt:lpstr>
      <vt:lpstr>Çekmeceye Aday Ekleme Başvuru İşlemleri &gt; Başvuru Veritabanı sekmesi açılır. İlanınınıza başvuru yapan uygun aday seçilir.</vt:lpstr>
      <vt:lpstr>Açılan sayfadan alt kısımda bulunan «Çekmece Seçiniz»’den Yeni Çekmece seçilir ve «Seçimi Uygula»  butonuna tıklayarak adayınız çekmeceye eklenmiş olur. </vt:lpstr>
      <vt:lpstr>Adayı Çekmecede Görüntüleme  Çekmeceler &gt; Çekmeceler butonuna tıklanır.</vt:lpstr>
      <vt:lpstr>Eklemiş olduğunuz çekmece seçilerek adayınıza ulaşabilirsiniz.</vt:lpstr>
      <vt:lpstr>Çekmece Tanımlama Çekmeceler &gt; Çekmeceler seçilir. Çekmece Oluştur butonuna tıklanır.</vt:lpstr>
      <vt:lpstr>Çekmece Adı girilir ve Kaydet butonuna tıklanarak oluşturmak istediğiniz çekmece tanımlanmış olur.</vt:lpstr>
      <vt:lpstr>Çekmece İsmini Değiştirme Çekmeceler &gt; Çekmeceler sekmesi seçilir. Düzenlemek istediğiniz çekmecenin sağ kısmında bulunan Düzenle ikonuna tıklanır.</vt:lpstr>
      <vt:lpstr>Açılan sayfada Çekmece Adı değiştirilerek Çekmece Bilgilerini Güncelle butonuna tıklanır ve çekmece adı güncellenir.</vt:lpstr>
      <vt:lpstr>Çekmeceye Yetkili Ekleme Çekmeceler sekmesinden yetkiliyi eklemek istediğiniz çekmece seçilir. Yeni Kullanıcı Ekle butonuna tıklanır.</vt:lpstr>
      <vt:lpstr>Karşımıza çıkan ekrandaki bilgiler doldurularak Kaydet butonuna tıklanır ve çekmece yetkilisi tanımlanmış olur.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2016-04-07T13:54:10Z</dcterms:created>
  <dcterms:modified xsi:type="dcterms:W3CDTF">2016-04-08T07:50:33Z</dcterms:modified>
</cp:coreProperties>
</file>