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6" y="1570278"/>
            <a:ext cx="6190419" cy="5138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53371" y="716510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Şirket Web Sitesi  Tasarımı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5177" y="2627082"/>
            <a:ext cx="20409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Firma Logosu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Firma Adı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Banner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Arkaplan Rengi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Şirket Kısa İsim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Slayt Ekleme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674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67139"/>
            <a:ext cx="9463362" cy="59116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1343" y="30673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>
                <a:solidFill>
                  <a:schemeClr val="tx1"/>
                </a:solidFill>
              </a:rPr>
              <a:t>Hazırlamış olduğumuz slayt boyutunun genişliği </a:t>
            </a:r>
            <a:r>
              <a:rPr lang="tr-TR" sz="1400" b="1" dirty="0">
                <a:solidFill>
                  <a:schemeClr val="tx1"/>
                </a:solidFill>
              </a:rPr>
              <a:t>690px </a:t>
            </a:r>
            <a:r>
              <a:rPr lang="tr-TR" sz="1400" dirty="0">
                <a:solidFill>
                  <a:schemeClr val="tx1"/>
                </a:solidFill>
              </a:rPr>
              <a:t>* yüksekliği </a:t>
            </a:r>
            <a:r>
              <a:rPr lang="tr-TR" sz="1400" b="1" dirty="0">
                <a:solidFill>
                  <a:schemeClr val="tx1"/>
                </a:solidFill>
              </a:rPr>
              <a:t>420px</a:t>
            </a:r>
            <a:r>
              <a:rPr lang="tr-TR" sz="1400" dirty="0">
                <a:solidFill>
                  <a:schemeClr val="tx1"/>
                </a:solidFill>
              </a:rPr>
              <a:t> ve png, jpeg </a:t>
            </a:r>
            <a:br>
              <a:rPr lang="tr-TR" sz="1400" dirty="0">
                <a:solidFill>
                  <a:schemeClr val="tx1"/>
                </a:solidFill>
              </a:rPr>
            </a:br>
            <a:r>
              <a:rPr lang="tr-TR" sz="1400" dirty="0">
                <a:solidFill>
                  <a:schemeClr val="tx1"/>
                </a:solidFill>
              </a:rPr>
              <a:t>uzatılarında olması gerekmektedir.</a:t>
            </a:r>
          </a:p>
        </p:txBody>
      </p:sp>
      <p:sp>
        <p:nvSpPr>
          <p:cNvPr id="6" name="Oval 5"/>
          <p:cNvSpPr/>
          <p:nvPr/>
        </p:nvSpPr>
        <p:spPr>
          <a:xfrm>
            <a:off x="3246231" y="1901952"/>
            <a:ext cx="877713" cy="258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Rounded Rectangle 6"/>
          <p:cNvSpPr/>
          <p:nvPr/>
        </p:nvSpPr>
        <p:spPr>
          <a:xfrm>
            <a:off x="3769993" y="2593702"/>
            <a:ext cx="2539368" cy="14479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Slayt eklemek için </a:t>
            </a:r>
          </a:p>
          <a:p>
            <a:pPr algn="ctr"/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+ Yeni Slayt Ekle </a:t>
            </a:r>
          </a:p>
          <a:p>
            <a:pPr algn="ctr"/>
            <a:r>
              <a:rPr lang="tr-TR" sz="1400" dirty="0"/>
              <a:t>butonuna tıklanır.</a:t>
            </a:r>
          </a:p>
        </p:txBody>
      </p:sp>
    </p:spTree>
    <p:extLst>
      <p:ext uri="{BB962C8B-B14F-4D97-AF65-F5344CB8AC3E}">
        <p14:creationId xmlns:p14="http://schemas.microsoft.com/office/powerpoint/2010/main" val="249814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112"/>
            <a:ext cx="7104862" cy="58613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975" y="37989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400" dirty="0">
                <a:solidFill>
                  <a:schemeClr val="tx1"/>
                </a:solidFill>
              </a:rPr>
              <a:t>Açılan sayfada gerekli bilgiler doldurularak 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Kaydet</a:t>
            </a:r>
            <a:r>
              <a:rPr lang="tr-TR" sz="1400" dirty="0">
                <a:solidFill>
                  <a:schemeClr val="tx1"/>
                </a:solidFill>
              </a:rPr>
              <a:t> butonuna tıklanır.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33089" y="2807209"/>
            <a:ext cx="2596896" cy="2834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Slaytınıza başlık yazılır.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33089" y="3762988"/>
            <a:ext cx="2596896" cy="2834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Hazırladığınız slayt seçilir.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33089" y="4278930"/>
            <a:ext cx="2596896" cy="2834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Slaytınıza açıklama yazılır.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33089" y="4746199"/>
            <a:ext cx="2746247" cy="2834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Slaytınızın sıra numarası seçilir.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33089" y="5232218"/>
            <a:ext cx="2286000" cy="985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Slaytınızın durumu aktif olarak seçilir</a:t>
            </a:r>
            <a:r>
              <a:rPr lang="tr-TR" sz="1200" dirty="0"/>
              <a:t>.(Slaytınızı daha sonradan kullanacak iseniz Pasif seçilir.)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64225" y="5407329"/>
            <a:ext cx="744191" cy="7288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45" y="5424092"/>
            <a:ext cx="676275" cy="69532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877056" y="2962656"/>
            <a:ext cx="2560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3320" y="3913632"/>
            <a:ext cx="429769" cy="6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7056" y="4413504"/>
            <a:ext cx="2560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31136" y="4882896"/>
            <a:ext cx="1901953" cy="6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2304" y="5407329"/>
            <a:ext cx="17007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13888" y="3456432"/>
            <a:ext cx="4319016" cy="15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232904" y="2810256"/>
            <a:ext cx="2286000" cy="13228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Eklediğiniz slayt ürününüz ya da grubunuz ile ilgili ise yönlendirebilirsiniz.</a:t>
            </a:r>
            <a:endParaRPr lang="tr-TR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9497807" y="2962656"/>
            <a:ext cx="1310375" cy="10837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993" y="3046476"/>
            <a:ext cx="1181100" cy="8763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152144" y="5615003"/>
            <a:ext cx="521208" cy="493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5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82" y="97536"/>
            <a:ext cx="8596668" cy="1320800"/>
          </a:xfrm>
        </p:spPr>
        <p:txBody>
          <a:bodyPr>
            <a:norm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Hazırlayacağınız firma sayfanızı önizlemek için 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Şirket Ayarları &gt; Önizleme</a:t>
            </a:r>
            <a:r>
              <a:rPr lang="tr-TR" sz="1600" dirty="0">
                <a:solidFill>
                  <a:schemeClr val="tx1"/>
                </a:solidFill>
              </a:rPr>
              <a:t>’ye tıklanır.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82" y="521966"/>
            <a:ext cx="7555687" cy="62263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75508" y="2377440"/>
            <a:ext cx="3778109" cy="1645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Firma sayfanızın dikkat çekici olmasını istiyorsanız banner ve slayt eklemek çok önemlidir.</a:t>
            </a:r>
            <a:endParaRPr lang="tr-TR" sz="12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437376" y="960120"/>
            <a:ext cx="2139696" cy="141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95544" y="2377440"/>
            <a:ext cx="3048373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2613" y="757936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banner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4830433" y="323079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slayt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347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42" y="97536"/>
            <a:ext cx="8596668" cy="1320800"/>
          </a:xfrm>
        </p:spPr>
        <p:txBody>
          <a:bodyPr>
            <a:normAutofit/>
          </a:bodyPr>
          <a:lstStyle/>
          <a:p>
            <a:r>
              <a:rPr lang="tr-TR" sz="1400" dirty="0">
                <a:solidFill>
                  <a:schemeClr val="tx1"/>
                </a:solidFill>
              </a:rPr>
              <a:t>Web tasarım işlemleri için şu adımlar takip edilir:</a:t>
            </a:r>
            <a:br>
              <a:rPr lang="tr-TR" sz="1400" dirty="0">
                <a:solidFill>
                  <a:schemeClr val="tx1"/>
                </a:solidFill>
              </a:rPr>
            </a:br>
            <a:r>
              <a:rPr lang="tr-TR" sz="1500" b="1" dirty="0">
                <a:solidFill>
                  <a:schemeClr val="accent2">
                    <a:lumMod val="50000"/>
                  </a:schemeClr>
                </a:solidFill>
              </a:rPr>
              <a:t>Şirket Ayarları &gt; Logo, Banner, Renkler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1400" dirty="0">
                <a:solidFill>
                  <a:schemeClr val="tx1"/>
                </a:solidFill>
              </a:rPr>
              <a:t>butonuna tıklanır.</a:t>
            </a:r>
            <a:endParaRPr lang="tr-T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98" y="757936"/>
            <a:ext cx="8428924" cy="61000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43784" y="2514600"/>
            <a:ext cx="0" cy="246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60320" y="2779775"/>
            <a:ext cx="640080" cy="3357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accent2">
                    <a:lumMod val="50000"/>
                  </a:schemeClr>
                </a:solidFill>
              </a:rPr>
              <a:t>Firma Logosu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64280" y="2514599"/>
            <a:ext cx="0" cy="246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364992" y="2779775"/>
            <a:ext cx="798576" cy="2651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accent2">
                    <a:lumMod val="50000"/>
                  </a:schemeClr>
                </a:solidFill>
              </a:rPr>
              <a:t>Firma Adı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51120" y="2514599"/>
            <a:ext cx="0" cy="246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7448" y="2761487"/>
            <a:ext cx="798576" cy="3722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accent2">
                    <a:lumMod val="50000"/>
                  </a:schemeClr>
                </a:solidFill>
              </a:rPr>
              <a:t>Banner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12280" y="1851606"/>
            <a:ext cx="9144" cy="231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422136" y="2078736"/>
            <a:ext cx="798576" cy="3722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accent2">
                    <a:lumMod val="50000"/>
                  </a:schemeClr>
                </a:solidFill>
              </a:rPr>
              <a:t>Arkaplan Rengi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675120" y="1508760"/>
            <a:ext cx="1335024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74152" y="1602967"/>
            <a:ext cx="9144" cy="4028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491983" y="2005806"/>
            <a:ext cx="3497261" cy="10391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>
                <a:solidFill>
                  <a:schemeClr val="tx1"/>
                </a:solidFill>
              </a:rPr>
              <a:t>Ürünlerinizin yer alacağı Internet sayfanıza kısa isim verin.</a:t>
            </a:r>
            <a:br>
              <a:rPr lang="tr-TR" sz="900" dirty="0">
                <a:solidFill>
                  <a:schemeClr val="tx1"/>
                </a:solidFill>
              </a:rPr>
            </a:br>
            <a:r>
              <a:rPr lang="tr-TR" sz="900" b="1" i="1" dirty="0">
                <a:solidFill>
                  <a:schemeClr val="tx1"/>
                </a:solidFill>
              </a:rPr>
              <a:t>Örnek: http://www.globalpiyasa.com/indexmakine</a:t>
            </a:r>
            <a:endParaRPr lang="tr-TR" sz="9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29604" y="1019406"/>
            <a:ext cx="731520" cy="2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49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960121"/>
            <a:ext cx="5413248" cy="48752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6032" y="1912112"/>
            <a:ext cx="822960" cy="31089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Rounded Rectangle 5"/>
          <p:cNvSpPr/>
          <p:nvPr/>
        </p:nvSpPr>
        <p:spPr>
          <a:xfrm>
            <a:off x="1569189" y="2935224"/>
            <a:ext cx="2000035" cy="1847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Firma Logosu ikonuna tıklanır.</a:t>
            </a:r>
          </a:p>
        </p:txBody>
      </p:sp>
      <p:sp>
        <p:nvSpPr>
          <p:cNvPr id="7" name="Oval 6"/>
          <p:cNvSpPr/>
          <p:nvPr/>
        </p:nvSpPr>
        <p:spPr>
          <a:xfrm>
            <a:off x="-9144" y="613352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58472" y="2168334"/>
            <a:ext cx="906904" cy="766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44" y="199644"/>
            <a:ext cx="3979288" cy="291289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056252" y="18288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31594" y="760531"/>
            <a:ext cx="2542704" cy="12082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Resim seç ikonuna  tıklayarak logo eklenir ve güncelle butonuna tıklanır </a:t>
            </a:r>
          </a:p>
        </p:txBody>
      </p:sp>
      <p:sp>
        <p:nvSpPr>
          <p:cNvPr id="14" name="Striped Right Arrow 13"/>
          <p:cNvSpPr/>
          <p:nvPr/>
        </p:nvSpPr>
        <p:spPr>
          <a:xfrm flipH="1">
            <a:off x="8251825" y="1221995"/>
            <a:ext cx="952243" cy="285286"/>
          </a:xfrm>
          <a:prstGeom prst="stripedRightArrow">
            <a:avLst>
              <a:gd name="adj1" fmla="val 30911"/>
              <a:gd name="adj2" fmla="val 105946"/>
            </a:avLst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821" y="3475919"/>
            <a:ext cx="4087044" cy="294767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607370" y="4176549"/>
            <a:ext cx="2210424" cy="14793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Banner’da logonun gözükmesini isterseniz tik seçilerek güncelle butonuna tıklanır.</a:t>
            </a:r>
          </a:p>
        </p:txBody>
      </p:sp>
      <p:sp>
        <p:nvSpPr>
          <p:cNvPr id="20" name="Striped Right Arrow 19"/>
          <p:cNvSpPr/>
          <p:nvPr/>
        </p:nvSpPr>
        <p:spPr>
          <a:xfrm flipH="1">
            <a:off x="7452359" y="4828032"/>
            <a:ext cx="2231133" cy="176369"/>
          </a:xfrm>
          <a:prstGeom prst="stripedRightArrow">
            <a:avLst>
              <a:gd name="adj1" fmla="val 30911"/>
              <a:gd name="adj2" fmla="val 105946"/>
            </a:avLst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5966377" y="3359847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32" y="115513"/>
            <a:ext cx="562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Firma Logosu Nasıl Eklenir?</a:t>
            </a:r>
          </a:p>
        </p:txBody>
      </p:sp>
    </p:spTree>
    <p:extLst>
      <p:ext uri="{BB962C8B-B14F-4D97-AF65-F5344CB8AC3E}">
        <p14:creationId xmlns:p14="http://schemas.microsoft.com/office/powerpoint/2010/main" val="261759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46" y="94742"/>
            <a:ext cx="8596668" cy="13208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Firma Adı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680"/>
            <a:ext cx="6186187" cy="58147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528066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2421" y="2928938"/>
            <a:ext cx="1777515" cy="14876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Firma Adı ikonuna tıklanır.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71704" y="2162048"/>
            <a:ext cx="906904" cy="766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30" y="437569"/>
            <a:ext cx="4259551" cy="30311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185430" y="132279"/>
            <a:ext cx="563880" cy="536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38264" y="1786936"/>
            <a:ext cx="1643663" cy="1029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Banner’da Firma Adı gözüksün istiyorsanız Tik seçilerek Güncelle butonuna tıklanır.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141" y="3773999"/>
            <a:ext cx="4252839" cy="301275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157998" y="3499690"/>
            <a:ext cx="563880" cy="52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263232" y="4416552"/>
            <a:ext cx="1811255" cy="10588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Eklediğimiz Banner’da firma adı yazdığı için tik işaretini kaldırıp Güncelle butonuna tıklıyoruz.</a:t>
            </a:r>
          </a:p>
        </p:txBody>
      </p:sp>
    </p:spTree>
    <p:extLst>
      <p:ext uri="{BB962C8B-B14F-4D97-AF65-F5344CB8AC3E}">
        <p14:creationId xmlns:p14="http://schemas.microsoft.com/office/powerpoint/2010/main" val="177427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150"/>
            <a:ext cx="8596668" cy="1320800"/>
          </a:xfrm>
        </p:spPr>
        <p:txBody>
          <a:bodyPr>
            <a:normAutofit/>
          </a:bodyPr>
          <a:lstStyle/>
          <a:p>
            <a:r>
              <a:rPr lang="tr-TR" sz="1400" dirty="0">
                <a:solidFill>
                  <a:schemeClr val="tx1"/>
                </a:solidFill>
              </a:rPr>
              <a:t>Hazırlamış olduğumuz banner boyutunun 990px * 100px ve png, jpeg, gif </a:t>
            </a:r>
            <a:br>
              <a:rPr lang="tr-TR" sz="1400">
                <a:solidFill>
                  <a:schemeClr val="tx1"/>
                </a:solidFill>
              </a:rPr>
            </a:br>
            <a:r>
              <a:rPr lang="tr-TR" sz="1400">
                <a:solidFill>
                  <a:schemeClr val="tx1"/>
                </a:solidFill>
              </a:rPr>
              <a:t>uzantılarında </a:t>
            </a:r>
            <a:r>
              <a:rPr lang="tr-TR" sz="1400" dirty="0">
                <a:solidFill>
                  <a:schemeClr val="tx1"/>
                </a:solidFill>
              </a:rPr>
              <a:t>olması gerekmektedir.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771"/>
            <a:ext cx="6681326" cy="5622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70852" y="2336142"/>
            <a:ext cx="731520" cy="2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-9144" y="1072931"/>
            <a:ext cx="484632" cy="4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26" y="503017"/>
            <a:ext cx="3568773" cy="27659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90470" y="59068"/>
            <a:ext cx="484632" cy="4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78841" y="549796"/>
            <a:ext cx="2151531" cy="10223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Resim seç ikonuna  tıklayarak banner eklenir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26" y="3560497"/>
            <a:ext cx="3952126" cy="30871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678872" y="4965723"/>
            <a:ext cx="2329514" cy="12918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Eklediğimiz banner’ın tik işaretini tıklayarak banner aktifleştirilir ve güncelle butonuna tıklanır.</a:t>
            </a:r>
          </a:p>
        </p:txBody>
      </p:sp>
      <p:sp>
        <p:nvSpPr>
          <p:cNvPr id="11" name="Oval 10"/>
          <p:cNvSpPr/>
          <p:nvPr/>
        </p:nvSpPr>
        <p:spPr>
          <a:xfrm>
            <a:off x="7175102" y="4230477"/>
            <a:ext cx="823144" cy="49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627565" y="3349576"/>
            <a:ext cx="484632" cy="4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4520" y="0"/>
            <a:ext cx="469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Banner Nasıl Eklenir?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0572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36" y="67724"/>
            <a:ext cx="8596668" cy="1320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Arkaplan Rengi Nasıl Değiştirilir?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231"/>
            <a:ext cx="6261101" cy="61471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45196" y="1052292"/>
            <a:ext cx="1217474" cy="237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35" y="2160589"/>
            <a:ext cx="4340645" cy="31272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49614"/>
            <a:ext cx="484632" cy="4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905384" y="1915225"/>
            <a:ext cx="484632" cy="4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73153" y="1671889"/>
            <a:ext cx="2329514" cy="12918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Firmanıza uygun arkaplan rengi seçilerek güncelle butonuna tıklanır.</a:t>
            </a:r>
          </a:p>
        </p:txBody>
      </p:sp>
      <p:sp>
        <p:nvSpPr>
          <p:cNvPr id="10" name="Oval 9"/>
          <p:cNvSpPr/>
          <p:nvPr/>
        </p:nvSpPr>
        <p:spPr>
          <a:xfrm>
            <a:off x="8726357" y="3877793"/>
            <a:ext cx="538829" cy="253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157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81" y="111733"/>
            <a:ext cx="8596668" cy="13208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Şirket Kısa İsim Nasıl Değiştirilir?</a:t>
            </a:r>
            <a:br>
              <a:rPr lang="tr-T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600" i="1" dirty="0">
                <a:solidFill>
                  <a:schemeClr val="tx1"/>
                </a:solidFill>
              </a:rPr>
              <a:t>Buradan şirket sayfanızın adresini istediğiniz gibi kısaltabilir ve firmanıza kolay ulaşabilmeleri için insanları bu adrese yönlendirebilirsiniz.</a:t>
            </a:r>
            <a:br>
              <a:rPr lang="tr-TR" sz="1600" dirty="0"/>
            </a:br>
            <a:br>
              <a:rPr lang="tr-TR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tr-T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364"/>
            <a:ext cx="7487474" cy="50990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98575" y="1167449"/>
            <a:ext cx="1404760" cy="276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07" y="2171606"/>
            <a:ext cx="4385137" cy="35833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860" y="863158"/>
            <a:ext cx="492221" cy="498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152861" y="1992344"/>
            <a:ext cx="484632" cy="4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51337" y="4312774"/>
            <a:ext cx="2240664" cy="12507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Firmanızın kısa adı yazılarak Güncelle butonuna tıklanır.</a:t>
            </a:r>
          </a:p>
        </p:txBody>
      </p:sp>
      <p:sp>
        <p:nvSpPr>
          <p:cNvPr id="11" name="Oval 10"/>
          <p:cNvSpPr/>
          <p:nvPr/>
        </p:nvSpPr>
        <p:spPr>
          <a:xfrm>
            <a:off x="8993570" y="4927128"/>
            <a:ext cx="469919" cy="25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316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1496" y="1805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Slayt Nasıl Eklenir?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829"/>
            <a:ext cx="7836408" cy="564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960231" y="1467447"/>
            <a:ext cx="703977" cy="22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2219055" y="2109779"/>
            <a:ext cx="1209945" cy="171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028" y="742751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b="1" dirty="0">
                <a:solidFill>
                  <a:schemeClr val="accent2">
                    <a:lumMod val="50000"/>
                  </a:schemeClr>
                </a:solidFill>
              </a:rPr>
              <a:t>Şirket Ayarları &gt; Slayt Ekleme </a:t>
            </a:r>
            <a:r>
              <a:rPr lang="tr-TR" sz="1800" b="1" dirty="0">
                <a:solidFill>
                  <a:schemeClr val="accent2">
                    <a:lumMod val="50000"/>
                  </a:schemeClr>
                </a:solidFill>
                <a:latin typeface="Adobe Garamond Pro" panose="02020502060506020403" pitchFamily="18" charset="0"/>
              </a:rPr>
              <a:t>&amp;</a:t>
            </a:r>
            <a:r>
              <a:rPr lang="tr-TR" sz="1800" b="1" dirty="0">
                <a:solidFill>
                  <a:schemeClr val="accent2">
                    <a:lumMod val="50000"/>
                  </a:schemeClr>
                </a:solidFill>
              </a:rPr>
              <a:t> Düzenleme </a:t>
            </a:r>
            <a:r>
              <a:rPr lang="tr-TR" sz="1600" dirty="0">
                <a:solidFill>
                  <a:schemeClr val="tx1"/>
                </a:solidFill>
              </a:rPr>
              <a:t>butonuna tıklanır.</a:t>
            </a:r>
          </a:p>
        </p:txBody>
      </p:sp>
    </p:spTree>
    <p:extLst>
      <p:ext uri="{BB962C8B-B14F-4D97-AF65-F5344CB8AC3E}">
        <p14:creationId xmlns:p14="http://schemas.microsoft.com/office/powerpoint/2010/main" val="42878764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292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Garamond Pro</vt:lpstr>
      <vt:lpstr>Arial</vt:lpstr>
      <vt:lpstr>Trebuchet MS</vt:lpstr>
      <vt:lpstr>Wingdings</vt:lpstr>
      <vt:lpstr>Wingdings 3</vt:lpstr>
      <vt:lpstr>Facet</vt:lpstr>
      <vt:lpstr>PowerPoint Presentation</vt:lpstr>
      <vt:lpstr>Hazırlayacağınız firma sayfanızı önizlemek için Şirket Ayarları &gt; Önizleme’ye tıklanır.</vt:lpstr>
      <vt:lpstr>Web tasarım işlemleri için şu adımlar takip edilir: Şirket Ayarları &gt; Logo, Banner, Renkler butonuna tıklanır.</vt:lpstr>
      <vt:lpstr>PowerPoint Presentation</vt:lpstr>
      <vt:lpstr>Firma Adı</vt:lpstr>
      <vt:lpstr>Hazırlamış olduğumuz banner boyutunun 990px * 100px ve png, jpeg, gif  uzantılarında olması gerekmektedir.</vt:lpstr>
      <vt:lpstr>Arkaplan Rengi Nasıl Değiştirilir?</vt:lpstr>
      <vt:lpstr>Şirket Kısa İsim Nasıl Değiştirilir? Buradan şirket sayfanızın adresini istediğiniz gibi kısaltabilir ve firmanıza kolay ulaşabilmeleri için insanları bu adrese yönlendirebilirsiniz.  </vt:lpstr>
      <vt:lpstr>Şirket Ayarları &gt; Slayt Ekleme &amp; Düzenleme butonuna tıklanır.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Şirket Web Sitesi Tasarımı</dc:title>
  <dc:creator>Hp</dc:creator>
  <cp:lastModifiedBy>Hp</cp:lastModifiedBy>
  <cp:revision>30</cp:revision>
  <dcterms:created xsi:type="dcterms:W3CDTF">2016-04-11T11:58:45Z</dcterms:created>
  <dcterms:modified xsi:type="dcterms:W3CDTF">2016-05-06T09:22:32Z</dcterms:modified>
</cp:coreProperties>
</file>